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115" d="100"/>
          <a:sy n="115"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mc:Choice xmlns:p14="http://schemas.microsoft.com/office/powerpoint/2010/main" Requires="p14">
      <p:transition spd="slow" p14:dur="2000" advTm="1380"/>
    </mc:Choice>
    <mc:Fallback>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mc:Choice xmlns:p14="http://schemas.microsoft.com/office/powerpoint/2010/main" Requires="p14">
      <p:transition spd="slow" p14:dur="2000" advTm="304"/>
    </mc:Choice>
    <mc:Fallback>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mc:Choice xmlns:p14="http://schemas.microsoft.com/office/powerpoint/2010/main" Requires="p14">
      <p:transition spd="slow" p14:dur="2000" advTm="50818"/>
    </mc:Choice>
    <mc:Fallback>
      <p:transition spd="slow" advTm="5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mc:Choice xmlns:p14="http://schemas.microsoft.com/office/powerpoint/2010/main" Requires="p14">
      <p:transition spd="slow" p14:dur="2000" advTm="8905"/>
    </mc:Choice>
    <mc:Fallback>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mc:Choice xmlns:p14="http://schemas.microsoft.com/office/powerpoint/2010/main" Requires="p14">
      <p:transition spd="slow" p14:dur="2000" advTm="42842"/>
    </mc:Choice>
    <mc:Fallback>
      <p:transition spd="slow" advTm="4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mc:Choice xmlns:p14="http://schemas.microsoft.com/office/powerpoint/2010/main" Requires="p14">
      <p:transition spd="slow" p14:dur="2000" advTm="15493"/>
    </mc:Choice>
    <mc:Fallback>
      <p:transition spd="slow" advTm="1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mc:Choice xmlns:p14="http://schemas.microsoft.com/office/powerpoint/2010/main" Requires="p14">
      <p:transition spd="slow" p14:dur="2000" advTm="37770"/>
    </mc:Choice>
    <mc:Fallback>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mc:Choice xmlns:p14="http://schemas.microsoft.com/office/powerpoint/2010/main" Requires="p14">
      <p:transition spd="slow" p14:dur="2000" advTm="19677"/>
    </mc:Choice>
    <mc:Fallback>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mc:Choice xmlns:p14="http://schemas.microsoft.com/office/powerpoint/2010/main" Requires="p14">
      <p:transition spd="slow" p14:dur="2000" advTm="49984"/>
    </mc:Choice>
    <mc:Fallback>
      <p:transition spd="slow" advTm="4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mc:Choice xmlns:p14="http://schemas.microsoft.com/office/powerpoint/2010/main" Requires="p14">
      <p:transition spd="slow" p14:dur="2000" advTm="33332"/>
    </mc:Choice>
    <mc:Fallback>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282633" y="1271848"/>
            <a:ext cx="11820697" cy="4538748"/>
          </a:xfrm>
          <a:prstGeom prst="rect">
            <a:avLst/>
          </a:prstGeom>
        </p:spPr>
        <p:txBody>
          <a:bodyPr wrap="square">
            <a:spAutoFit/>
          </a:bodyPr>
          <a:lstStyle/>
          <a:p>
            <a:pPr marL="342900" indent="-342900">
              <a:buFont typeface="Arial" panose="020B0604020202020204" pitchFamily="34" charset="0"/>
              <a:buChar char="•"/>
            </a:pPr>
            <a:r>
              <a:rPr lang="en-US" sz="2400" dirty="0"/>
              <a:t>From 2021 to 2022, there were 948,312 hospital admissions and 20,970 deaths (Office for Health Improvement &amp; Disparities, 2023)</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An </a:t>
            </a:r>
            <a:r>
              <a:rPr lang="en-US" sz="2400" dirty="0"/>
              <a:t>estimated 9 million adults </a:t>
            </a:r>
            <a:r>
              <a:rPr lang="en-US" sz="2400" dirty="0" smtClean="0"/>
              <a:t>are at risk(Sheeraz</a:t>
            </a:r>
            <a:r>
              <a:rPr lang="en-US" sz="2400" dirty="0"/>
              <a:t>, 2019</a:t>
            </a:r>
            <a:r>
              <a:rPr lang="en-US" sz="2400" dirty="0" smtClean="0"/>
              <a:t>)</a:t>
            </a:r>
          </a:p>
          <a:p>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mc:Choice xmlns:p14="http://schemas.microsoft.com/office/powerpoint/2010/main" Requires="p14">
      <p:transition spd="slow" p14:dur="2000" advTm="84667"/>
    </mc:Choice>
    <mc:Fallback>
      <p:transition spd="slow" advTm="84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mc:Choice xmlns:p14="http://schemas.microsoft.com/office/powerpoint/2010/main" Requires="p14">
      <p:transition spd="slow" p14:dur="2000" advTm="232470"/>
    </mc:Choice>
    <mc:Fallback>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a:t>
            </a:r>
            <a:r>
              <a:rPr lang="en-US" sz="2400" dirty="0" smtClean="0"/>
              <a:t>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mc:Choice xmlns:p14="http://schemas.microsoft.com/office/powerpoint/2010/main" Requires="p14">
      <p:transition spd="slow" p14:dur="2000" advTm="54204"/>
    </mc:Choice>
    <mc:Fallback>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mc:Choice xmlns:p14="http://schemas.microsoft.com/office/powerpoint/2010/main" Requires="p14">
      <p:transition spd="slow" p14:dur="2000" advTm="66175"/>
    </mc:Choice>
    <mc:Fallback>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5839236" cy="369332"/>
          </a:xfrm>
          <a:prstGeom prst="rect">
            <a:avLst/>
          </a:prstGeom>
          <a:noFill/>
        </p:spPr>
        <p:txBody>
          <a:bodyPr wrap="square" rtlCol="0">
            <a:spAutoFit/>
          </a:bodyPr>
          <a:lstStyle/>
          <a:p>
            <a:r>
              <a:rPr lang="en-GB" dirty="0" smtClean="0"/>
              <a:t>Appendix 3 Normality Test and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mc:Choice xmlns:p14="http://schemas.microsoft.com/office/powerpoint/2010/main" Requires="p14">
      <p:transition spd="slow" p14:dur="2000" advTm="17747"/>
    </mc:Choice>
    <mc:Fallback>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mc:Choice xmlns:p14="http://schemas.microsoft.com/office/powerpoint/2010/main" Requires="p14">
      <p:transition spd="slow" p14:dur="2000" advTm="46515"/>
    </mc:Choice>
    <mc:Fallback>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mc:Choice xmlns:p14="http://schemas.microsoft.com/office/powerpoint/2010/main" Requires="p14">
      <p:transition spd="slow" p14:dur="2000" advTm="105257"/>
    </mc:Choice>
    <mc:Fallback>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mc:Choice xmlns:p14="http://schemas.microsoft.com/office/powerpoint/2010/main" Requires="p14">
      <p:transition spd="slow" p14:dur="2000" advTm="1166"/>
    </mc:Choice>
    <mc:Fallback>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mc:Choice xmlns:p14="http://schemas.microsoft.com/office/powerpoint/2010/main" Requires="p14">
      <p:transition spd="slow" p14:dur="2000" advTm="88122"/>
    </mc:Choice>
    <mc:Fallback>
      <p:transition spd="slow" advTm="8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6291</TotalTime>
  <Words>1558</Words>
  <Application>Microsoft Office PowerPoint</Application>
  <PresentationFormat>Widescreen</PresentationFormat>
  <Paragraphs>326</Paragraphs>
  <Slides>36</Slides>
  <Notes>10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127</cp:revision>
  <dcterms:created xsi:type="dcterms:W3CDTF">2024-02-12T08:09:55Z</dcterms:created>
  <dcterms:modified xsi:type="dcterms:W3CDTF">2024-02-16T17:53:55Z</dcterms:modified>
</cp:coreProperties>
</file>